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63" r:id="rId4"/>
    <p:sldId id="264" r:id="rId5"/>
    <p:sldId id="261" r:id="rId6"/>
    <p:sldId id="262" r:id="rId7"/>
    <p:sldId id="259" r:id="rId8"/>
    <p:sldId id="270" r:id="rId9"/>
    <p:sldId id="267" r:id="rId10"/>
    <p:sldId id="266" r:id="rId11"/>
    <p:sldId id="268" r:id="rId12"/>
    <p:sldId id="269" r:id="rId13"/>
    <p:sldId id="260" r:id="rId14"/>
    <p:sldId id="265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D6014A0-96C6-485F-9D9E-139CFD1A3768}">
          <p14:sldIdLst>
            <p14:sldId id="256"/>
          </p14:sldIdLst>
        </p14:section>
        <p14:section name="Instagram in Zahlen" id="{586FB07E-E162-4C5F-9854-46DFFE4AB237}">
          <p14:sldIdLst>
            <p14:sldId id="257"/>
            <p14:sldId id="263"/>
          </p14:sldIdLst>
        </p14:section>
        <p14:section name="Ziel und Strategie" id="{5009494C-9239-417D-9BCB-11ABEB80493A}">
          <p14:sldIdLst>
            <p14:sldId id="264"/>
            <p14:sldId id="261"/>
            <p14:sldId id="262"/>
          </p14:sldIdLst>
        </p14:section>
        <p14:section name="Organisation" id="{EC248A57-34F2-4194-9E4A-ACEBE288A8DA}">
          <p14:sldIdLst>
            <p14:sldId id="259"/>
          </p14:sldIdLst>
        </p14:section>
        <p14:section name="Programme und Inhalte" id="{678CC2B0-9AE7-4E12-B497-2D5AEEA0A198}">
          <p14:sldIdLst>
            <p14:sldId id="270"/>
            <p14:sldId id="267"/>
            <p14:sldId id="266"/>
            <p14:sldId id="268"/>
            <p14:sldId id="269"/>
            <p14:sldId id="260"/>
            <p14:sldId id="265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AB454-3CBC-4ACE-8D13-8349B1607924}" type="datetimeFigureOut">
              <a:rPr lang="de-DE" smtClean="0"/>
              <a:t>10.10.2023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CB8A2-C2FB-4F7C-8911-B0C634BD4C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988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A4FCA09-A334-4A38-8A78-E51DCD588AB3}" type="slidenum">
              <a:rPr lang="en-US" smtClean="0"/>
              <a:t>‹Nr.›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30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‹Nr.›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65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‹Nr.›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75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‹Nr.›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51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‹Nr.›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94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‹Nr.›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66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‹Nr.›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4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‹Nr.›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85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74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‹Nr.›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39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‹Nr.›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704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A4FCA09-A334-4A38-8A78-E51DCD588AB3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2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yBlWwvI6sv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nstagram.com/p/CxKi3uuIW87/" TargetMode="External"/><Relationship Id="rId5" Type="http://schemas.openxmlformats.org/officeDocument/2006/relationships/hyperlink" Target="https://www.instagram.com/p/CwxcL_Xo5eq/" TargetMode="External"/><Relationship Id="rId4" Type="http://schemas.openxmlformats.org/officeDocument/2006/relationships/hyperlink" Target="https://www.instagram.com/p/Cxfrh6RrBAv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E4635906-9439-4B9A-9708-6BACBF28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eiße Kügeln mit unscharfen Effekt">
            <a:extLst>
              <a:ext uri="{FF2B5EF4-FFF2-40B4-BE49-F238E27FC236}">
                <a16:creationId xmlns:a16="http://schemas.microsoft.com/office/drawing/2014/main" id="{0579DDFE-5C53-A00C-E540-9049CE7458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7711" r="-1" b="18273"/>
          <a:stretch/>
        </p:blipFill>
        <p:spPr>
          <a:xfrm>
            <a:off x="1" y="1"/>
            <a:ext cx="12192000" cy="6857999"/>
          </a:xfrm>
          <a:prstGeom prst="rect">
            <a:avLst/>
          </a:prstGeom>
          <a:noFill/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0E99921-394E-4BF5-9CA4-EAFB21E88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65D08D-F404-09C4-F6D3-1C1F7234F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728" y="1553634"/>
            <a:ext cx="8654522" cy="30181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Die </a:t>
            </a:r>
            <a:r>
              <a:rPr lang="en-US" sz="4400" b="1" dirty="0"/>
              <a:t>RHEINPFALZ</a:t>
            </a:r>
            <a:r>
              <a:rPr lang="en-US" sz="4400" dirty="0"/>
              <a:t> auf  Instagram 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53949AE-122B-4DB6-87D4-A568D2A1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4735528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E1B6FE31-EAF1-5019-ACA7-26F48880E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6425" y="4886306"/>
            <a:ext cx="5204403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Instagram für Medienhäuser: Die Strategie der Rheinpfalz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6A503D57-18D5-9472-18B8-070D4F99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9" y="4887369"/>
            <a:ext cx="2880844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10. Oktober 2023</a:t>
            </a:r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446D9D3-6B41-4FCB-9575-24D06275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033013-E1F0-4ADF-A097-D63ECD4A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9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50E163-DE0B-9583-95D4-61E908B6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EF604EE-4C09-9A01-EDF9-9B2C17A2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9601" y="293948"/>
            <a:ext cx="5938836" cy="309201"/>
          </a:xfrm>
        </p:spPr>
        <p:txBody>
          <a:bodyPr/>
          <a:lstStyle/>
          <a:p>
            <a:r>
              <a:rPr lang="de-DE"/>
              <a:t>Instagram für Medienhäuser: Die Strategie der Rheinpfalz</a:t>
            </a:r>
            <a:endParaRPr lang="en-US" dirty="0"/>
          </a:p>
        </p:txBody>
      </p:sp>
      <p:pic>
        <p:nvPicPr>
          <p:cNvPr id="22" name="Grafik 21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AF4C713D-195C-9E4A-A30C-A27F0E984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34" y="1216624"/>
            <a:ext cx="4757273" cy="469501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0" name="Grafik 9" descr="Ein Bild, das Menschliches Gesicht, Fass, Kleidung, Person enthält.&#10;&#10;Automatisch generierte Beschreibung">
            <a:extLst>
              <a:ext uri="{FF2B5EF4-FFF2-40B4-BE49-F238E27FC236}">
                <a16:creationId xmlns:a16="http://schemas.microsoft.com/office/drawing/2014/main" id="{E60A6E7B-E830-641E-4972-E2050297E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23" y="1227222"/>
            <a:ext cx="4787038" cy="468442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3" name="Grafik 12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865DB0D5-A345-3DE4-8D9B-5CA366540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56" y="2826634"/>
            <a:ext cx="3105583" cy="15146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BA272412-8CE8-D673-16D6-CA28BB9FAAAD}"/>
              </a:ext>
            </a:extLst>
          </p:cNvPr>
          <p:cNvSpPr txBox="1">
            <a:spLocks/>
          </p:cNvSpPr>
          <p:nvPr/>
        </p:nvSpPr>
        <p:spPr>
          <a:xfrm>
            <a:off x="4872093" y="736256"/>
            <a:ext cx="3595634" cy="6874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Wissensdurst-Podcast</a:t>
            </a:r>
            <a:r>
              <a:rPr lang="de-DE" sz="2000" dirty="0"/>
              <a:t>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04CF868-537B-1DB8-0D73-2D2180EEE161}"/>
              </a:ext>
            </a:extLst>
          </p:cNvPr>
          <p:cNvSpPr txBox="1">
            <a:spLocks/>
          </p:cNvSpPr>
          <p:nvPr/>
        </p:nvSpPr>
        <p:spPr>
          <a:xfrm>
            <a:off x="463617" y="448548"/>
            <a:ext cx="4767841" cy="7583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Beiträge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CB0CC3C-87FF-3EE5-0248-AFD2DBA9D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96366" y="703238"/>
            <a:ext cx="3595634" cy="3728895"/>
          </a:xfrm>
        </p:spPr>
        <p:txBody>
          <a:bodyPr>
            <a:normAutofit/>
          </a:bodyPr>
          <a:lstStyle/>
          <a:p>
            <a:r>
              <a:rPr lang="de-DE" sz="2000" dirty="0"/>
              <a:t>Für Grafiken: </a:t>
            </a:r>
            <a:r>
              <a:rPr lang="de-DE" sz="2000" b="1" dirty="0" err="1"/>
              <a:t>Canva</a:t>
            </a:r>
            <a:r>
              <a:rPr lang="de-D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78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50E163-DE0B-9583-95D4-61E908B6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EF604EE-4C09-9A01-EDF9-9B2C17A2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pic>
        <p:nvPicPr>
          <p:cNvPr id="16" name="Grafik 15" descr="Ein Bild, das Text, Animierter Cartoon, Darstellung, Fiktion enthält.&#10;&#10;Automatisch generierte Beschreibung">
            <a:extLst>
              <a:ext uri="{FF2B5EF4-FFF2-40B4-BE49-F238E27FC236}">
                <a16:creationId xmlns:a16="http://schemas.microsoft.com/office/drawing/2014/main" id="{600B3D5D-D72C-5C74-2239-C9B45181A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9" y="1452241"/>
            <a:ext cx="5377643" cy="45273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C3AFD922-4519-1CEF-5B59-860FD21AE68B}"/>
              </a:ext>
            </a:extLst>
          </p:cNvPr>
          <p:cNvSpPr txBox="1">
            <a:spLocks/>
          </p:cNvSpPr>
          <p:nvPr/>
        </p:nvSpPr>
        <p:spPr>
          <a:xfrm>
            <a:off x="5324159" y="603923"/>
            <a:ext cx="2980560" cy="6874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Boiselle</a:t>
            </a:r>
            <a:r>
              <a:rPr lang="de-DE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-Karikaturen / Pfälzer </a:t>
            </a:r>
            <a:r>
              <a:rPr lang="de-DE" sz="2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Audience</a:t>
            </a:r>
            <a:r>
              <a:rPr lang="de-DE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</p:txBody>
      </p:sp>
      <p:pic>
        <p:nvPicPr>
          <p:cNvPr id="13" name="Grafik 12" descr="Ein Bild, das Text, Essen enthält.&#10;&#10;Automatisch generierte Beschreibung">
            <a:extLst>
              <a:ext uri="{FF2B5EF4-FFF2-40B4-BE49-F238E27FC236}">
                <a16:creationId xmlns:a16="http://schemas.microsoft.com/office/drawing/2014/main" id="{63885A6F-0B3B-779B-6CE8-13FF870BB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200" y="1452241"/>
            <a:ext cx="4659424" cy="45273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B5FAB4CB-AD0B-3A66-FE84-34DEC847E3EF}"/>
              </a:ext>
            </a:extLst>
          </p:cNvPr>
          <p:cNvSpPr txBox="1">
            <a:spLocks/>
          </p:cNvSpPr>
          <p:nvPr/>
        </p:nvSpPr>
        <p:spPr>
          <a:xfrm>
            <a:off x="697299" y="498430"/>
            <a:ext cx="4767841" cy="7583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Beiträge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2404577C-83FE-A08A-C45B-B1A61A844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96366" y="703238"/>
            <a:ext cx="3595634" cy="3728895"/>
          </a:xfrm>
        </p:spPr>
        <p:txBody>
          <a:bodyPr>
            <a:normAutofit/>
          </a:bodyPr>
          <a:lstStyle/>
          <a:p>
            <a:r>
              <a:rPr lang="de-DE" sz="2000" dirty="0"/>
              <a:t>Für Grafiken: </a:t>
            </a:r>
            <a:r>
              <a:rPr lang="de-DE" sz="2000" b="1" dirty="0" err="1"/>
              <a:t>Canva</a:t>
            </a:r>
            <a:r>
              <a:rPr lang="de-D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540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BEFDA1A-2A01-4C29-A5D0-AE6F050D0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ilmrolle und Filmklappe">
            <a:extLst>
              <a:ext uri="{FF2B5EF4-FFF2-40B4-BE49-F238E27FC236}">
                <a16:creationId xmlns:a16="http://schemas.microsoft.com/office/drawing/2014/main" id="{E6BBBA38-1403-6DAC-8989-63A2938F4D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12495" r="-1" b="3232"/>
          <a:stretch/>
        </p:blipFill>
        <p:spPr>
          <a:xfrm>
            <a:off x="305" y="-11430"/>
            <a:ext cx="12191695" cy="685799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FD20E5-30AF-47B9-9256-2E8E904CB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490C6CE2-071F-FA2B-1E5E-D24876CDC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RHEINPFALZ-Reels 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3602F23-D25C-557F-2FE3-E0D01669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56C040-9B86-FA3A-AAA5-2EF7D828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10. Oktober 2023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9D3810-B86F-4009-84EC-DE0FEABD6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33612A4-0B77-4479-B2AA-F17859955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78A367A-3E83-4B48-A0F7-43FBE3332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3500238A-EC70-3DF8-C486-2186013E8C43}"/>
              </a:ext>
            </a:extLst>
          </p:cNvPr>
          <p:cNvSpPr txBox="1">
            <a:spLocks/>
          </p:cNvSpPr>
          <p:nvPr/>
        </p:nvSpPr>
        <p:spPr>
          <a:xfrm>
            <a:off x="4420997" y="2241815"/>
            <a:ext cx="3595634" cy="29047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Inhalte: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Arbeitsalltag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Umfragen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Humor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„After Movies“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Blaulicht </a:t>
            </a:r>
          </a:p>
        </p:txBody>
      </p:sp>
    </p:spTree>
    <p:extLst>
      <p:ext uri="{BB962C8B-B14F-4D97-AF65-F5344CB8AC3E}">
        <p14:creationId xmlns:p14="http://schemas.microsoft.com/office/powerpoint/2010/main" val="2221860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BEFDA1A-2A01-4C29-A5D0-AE6F050D0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ilmrolle und Filmklappe">
            <a:extLst>
              <a:ext uri="{FF2B5EF4-FFF2-40B4-BE49-F238E27FC236}">
                <a16:creationId xmlns:a16="http://schemas.microsoft.com/office/drawing/2014/main" id="{E6BBBA38-1403-6DAC-8989-63A2938F4D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12495" r="-1" b="3232"/>
          <a:stretch/>
        </p:blipFill>
        <p:spPr>
          <a:xfrm>
            <a:off x="305" y="11440"/>
            <a:ext cx="12191695" cy="685799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FD20E5-30AF-47B9-9256-2E8E904CB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490C6CE2-071F-FA2B-1E5E-D24876CDC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RHEINPFALZ-Reels 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3602F23-D25C-557F-2FE3-E0D01669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Instagram für Medienhäuser: Die Strategie der Rheinpfalz</a:t>
            </a:r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56C040-9B86-FA3A-AAA5-2EF7D828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10. Oktober 2023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9D3810-B86F-4009-84EC-DE0FEABD6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D2DC50-EA77-4B03-08D8-7CAC1A80F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579" y="2015732"/>
            <a:ext cx="9603275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/>
              <a:t>Programme</a:t>
            </a:r>
            <a:r>
              <a:rPr lang="en-US" b="1" dirty="0"/>
              <a:t>: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33612A4-0B77-4479-B2AA-F17859955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78A367A-3E83-4B48-A0F7-43FBE3332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64962F0D-9097-D2C6-6B1C-CD3198B5A273}"/>
              </a:ext>
            </a:extLst>
          </p:cNvPr>
          <p:cNvSpPr txBox="1">
            <a:spLocks/>
          </p:cNvSpPr>
          <p:nvPr/>
        </p:nvSpPr>
        <p:spPr>
          <a:xfrm>
            <a:off x="3096126" y="2237916"/>
            <a:ext cx="10546845" cy="35579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CapCut</a:t>
            </a:r>
            <a:endParaRPr lang="en-US" sz="1800" dirty="0"/>
          </a:p>
          <a:p>
            <a:pPr marL="57150"/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iMovie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Canva</a:t>
            </a:r>
          </a:p>
          <a:p>
            <a:pPr marL="57150"/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Instagram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BF44226-B682-B72B-AD82-26A5F93E60D5}"/>
              </a:ext>
            </a:extLst>
          </p:cNvPr>
          <p:cNvSpPr txBox="1">
            <a:spLocks/>
          </p:cNvSpPr>
          <p:nvPr/>
        </p:nvSpPr>
        <p:spPr>
          <a:xfrm>
            <a:off x="4823375" y="2473158"/>
            <a:ext cx="3671003" cy="22818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 err="1"/>
              <a:t>Umfragen</a:t>
            </a:r>
            <a:r>
              <a:rPr lang="en-US" dirty="0"/>
              <a:t> / Interview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 err="1"/>
              <a:t>Lustige</a:t>
            </a:r>
            <a:r>
              <a:rPr lang="en-US" dirty="0"/>
              <a:t> Reels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“After-Movies”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03952D0-31C7-DF54-86C7-D6C7D3F904A5}"/>
              </a:ext>
            </a:extLst>
          </p:cNvPr>
          <p:cNvSpPr txBox="1">
            <a:spLocks/>
          </p:cNvSpPr>
          <p:nvPr/>
        </p:nvSpPr>
        <p:spPr>
          <a:xfrm>
            <a:off x="4823678" y="3996429"/>
            <a:ext cx="3671003" cy="616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Info-Reels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15D8CCC9-E0CB-1936-FF08-27C0CB47F541}"/>
              </a:ext>
            </a:extLst>
          </p:cNvPr>
          <p:cNvSpPr txBox="1">
            <a:spLocks/>
          </p:cNvSpPr>
          <p:nvPr/>
        </p:nvSpPr>
        <p:spPr>
          <a:xfrm>
            <a:off x="4823678" y="4841235"/>
            <a:ext cx="3671003" cy="616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18627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0C6CE2-071F-FA2B-1E5E-D24876CDC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 dirty="0" err="1"/>
              <a:t>Beispiele</a:t>
            </a:r>
            <a:r>
              <a:rPr lang="en-US" sz="4800" dirty="0"/>
              <a:t> Videos 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3602F23-D25C-557F-2FE3-E0D01669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9981" y="329309"/>
            <a:ext cx="4179506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Instagram für Medienhäuser: Die Strategie der Rheinpfalz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Video camera">
            <a:extLst>
              <a:ext uri="{FF2B5EF4-FFF2-40B4-BE49-F238E27FC236}">
                <a16:creationId xmlns:a16="http://schemas.microsoft.com/office/drawing/2014/main" id="{E9A8F7D6-F518-4F96-A670-4EC96E590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56C040-9B86-FA3A-AAA5-2EF7D828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2524" y="5485654"/>
            <a:ext cx="4176493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10. Oktober 2023</a:t>
            </a:r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903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0C6CE2-071F-FA2B-1E5E-D24876CDC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 dirty="0" err="1"/>
              <a:t>Beispiele</a:t>
            </a:r>
            <a:r>
              <a:rPr lang="en-US" sz="4800" dirty="0"/>
              <a:t> Videos 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3602F23-D25C-557F-2FE3-E0D01669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9981" y="329309"/>
            <a:ext cx="4179506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Instagram für Medienhäuser: Die Strategie der Rheinpfalz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56C040-9B86-FA3A-AAA5-2EF7D828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2524" y="5485654"/>
            <a:ext cx="4176493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10. Oktober 2023</a:t>
            </a:r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3677712D-4587-197B-FC95-D908AB125B20}"/>
              </a:ext>
            </a:extLst>
          </p:cNvPr>
          <p:cNvSpPr txBox="1">
            <a:spLocks/>
          </p:cNvSpPr>
          <p:nvPr/>
        </p:nvSpPr>
        <p:spPr>
          <a:xfrm>
            <a:off x="5899601" y="1290953"/>
            <a:ext cx="5540126" cy="410594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b="1" dirty="0"/>
              <a:t>Pfälzische Weinkönigin</a:t>
            </a:r>
          </a:p>
          <a:p>
            <a:pPr>
              <a:buClr>
                <a:schemeClr val="accent1"/>
              </a:buClr>
            </a:pPr>
            <a:r>
              <a:rPr lang="de-DE" dirty="0">
                <a:hlinkClick r:id="rId3"/>
              </a:rPr>
              <a:t>https://www.instagram.com/p/CyBlWwvI6sv/</a:t>
            </a:r>
            <a:r>
              <a:rPr lang="de-DE" dirty="0"/>
              <a:t>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b="1" dirty="0"/>
              <a:t>Verabschiedungen</a:t>
            </a:r>
          </a:p>
          <a:p>
            <a:pPr>
              <a:buClr>
                <a:schemeClr val="accent1"/>
              </a:buClr>
            </a:pPr>
            <a:r>
              <a:rPr lang="de-DE" dirty="0">
                <a:hlinkClick r:id="rId4"/>
              </a:rPr>
              <a:t>https://www.instagram.com/p/Cxfrh6RrBAv/</a:t>
            </a:r>
            <a:r>
              <a:rPr lang="de-DE" dirty="0"/>
              <a:t> 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b="1" dirty="0"/>
              <a:t>„After Movies“</a:t>
            </a:r>
          </a:p>
          <a:p>
            <a:pPr>
              <a:buClr>
                <a:schemeClr val="accent1"/>
              </a:buClr>
            </a:pPr>
            <a:r>
              <a:rPr lang="de-DE" dirty="0">
                <a:hlinkClick r:id="rId5"/>
              </a:rPr>
              <a:t>https://www.instagram.com/p/CwxcL_Xo5eq/</a:t>
            </a:r>
            <a:endParaRPr lang="de-DE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b="1" dirty="0"/>
              <a:t>Umfrage Wurstmarkt </a:t>
            </a:r>
          </a:p>
          <a:p>
            <a:pPr>
              <a:buClr>
                <a:schemeClr val="accent1"/>
              </a:buClr>
            </a:pPr>
            <a:r>
              <a:rPr lang="de-DE" dirty="0">
                <a:hlinkClick r:id="rId6"/>
              </a:rPr>
              <a:t>https://www.instagram.com/p/CxKi3uuIW87/</a:t>
            </a:r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30728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B00CC9-6C03-3AE1-4175-6A2C24D75C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Danke fürs Zuhören ♥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DE62B1-BC99-65B4-ED6C-6E818EAA3F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Noch fragen?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9AC9FB-C985-CB57-2E53-699194DFA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F5EACF-4E27-DADE-814A-1CB08396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0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AD154-5AA8-351D-A92E-9AC15BA7B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81" y="246522"/>
            <a:ext cx="5109382" cy="1608479"/>
          </a:xfrm>
        </p:spPr>
        <p:txBody>
          <a:bodyPr anchor="b">
            <a:normAutofit/>
          </a:bodyPr>
          <a:lstStyle/>
          <a:p>
            <a:r>
              <a:rPr lang="de-DE" dirty="0"/>
              <a:t>Die RHEINPFALZ auf Instagram in Zahlen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3472B6-D7A3-AEDF-1FC0-DC249BC2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68" y="4219073"/>
            <a:ext cx="4681506" cy="1739087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de-DE" sz="1400" dirty="0"/>
          </a:p>
          <a:p>
            <a:pPr marL="0" indent="0">
              <a:lnSpc>
                <a:spcPct val="110000"/>
              </a:lnSpc>
              <a:buNone/>
            </a:pPr>
            <a:r>
              <a:rPr lang="de-DE" sz="1400" dirty="0"/>
              <a:t>Pro Woche: 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7 Stories 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 fest eingeplante Postings 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1 Reel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A6E455-7F4C-0B61-F4AC-56E14A37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10. Oktober 2023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F38304-1C94-3913-8132-4E34E1448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Instagram für Medienhäuser: Die Strategie der Rheinpfalz</a:t>
            </a:r>
            <a:endParaRPr lang="en-US"/>
          </a:p>
        </p:txBody>
      </p:sp>
      <p:pic>
        <p:nvPicPr>
          <p:cNvPr id="8" name="Grafik 7" descr="Ein Bild, das Text, Screenshot, Collage, Broschüre enthält.&#10;&#10;Automatisch generierte Beschreibung">
            <a:extLst>
              <a:ext uri="{FF2B5EF4-FFF2-40B4-BE49-F238E27FC236}">
                <a16:creationId xmlns:a16="http://schemas.microsoft.com/office/drawing/2014/main" id="{1C257761-7990-5F88-B0F6-7E925F973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r="2302" b="890"/>
          <a:stretch/>
        </p:blipFill>
        <p:spPr>
          <a:xfrm>
            <a:off x="7029449" y="0"/>
            <a:ext cx="4333875" cy="6124139"/>
          </a:xfrm>
          <a:prstGeom prst="rect">
            <a:avLst/>
          </a:prstGeom>
          <a:noFill/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4CF976B-D5E3-385F-746B-10EFCDF41FC7}"/>
              </a:ext>
            </a:extLst>
          </p:cNvPr>
          <p:cNvSpPr txBox="1">
            <a:spLocks/>
          </p:cNvSpPr>
          <p:nvPr/>
        </p:nvSpPr>
        <p:spPr>
          <a:xfrm>
            <a:off x="624668" y="2770887"/>
            <a:ext cx="4681506" cy="160847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e-DE" sz="1400" dirty="0"/>
              <a:t>26.087 Follower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48.003 erreichte Konten 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4.000 – 5.000 Story-Views durchschnittlich 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200 Likes für Beiträge durchschnittlich </a:t>
            </a:r>
          </a:p>
        </p:txBody>
      </p:sp>
    </p:spTree>
    <p:extLst>
      <p:ext uri="{BB962C8B-B14F-4D97-AF65-F5344CB8AC3E}">
        <p14:creationId xmlns:p14="http://schemas.microsoft.com/office/powerpoint/2010/main" val="71777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4D4D3-76D7-E1DC-1600-F6F670D20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RHEINPFALZ auf Instagram in Zahlen  </a:t>
            </a:r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DB4C6A09-8321-B785-6F7C-7D4CEE80EE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1895791"/>
              </p:ext>
            </p:extLst>
          </p:nvPr>
        </p:nvGraphicFramePr>
        <p:xfrm>
          <a:off x="1450975" y="2016125"/>
          <a:ext cx="9604374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4275">
                  <a:extLst>
                    <a:ext uri="{9D8B030D-6E8A-4147-A177-3AD203B41FA5}">
                      <a16:colId xmlns:a16="http://schemas.microsoft.com/office/drawing/2014/main" val="3402110837"/>
                    </a:ext>
                  </a:extLst>
                </a:gridCol>
                <a:gridCol w="3948641">
                  <a:extLst>
                    <a:ext uri="{9D8B030D-6E8A-4147-A177-3AD203B41FA5}">
                      <a16:colId xmlns:a16="http://schemas.microsoft.com/office/drawing/2014/main" val="1550842524"/>
                    </a:ext>
                  </a:extLst>
                </a:gridCol>
                <a:gridCol w="3201458">
                  <a:extLst>
                    <a:ext uri="{9D8B030D-6E8A-4147-A177-3AD203B41FA5}">
                      <a16:colId xmlns:a16="http://schemas.microsoft.com/office/drawing/2014/main" val="319701905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DE" dirty="0"/>
                        <a:t>Zielgruppe </a:t>
                      </a:r>
                    </a:p>
                  </a:txBody>
                  <a:tcPr marL="82434" marR="82434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82434" marR="82434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326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Alter</a:t>
                      </a:r>
                    </a:p>
                    <a:p>
                      <a:endParaRPr lang="de-DE" dirty="0"/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18 – 24</a:t>
                      </a:r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34,4 %</a:t>
                      </a:r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450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25 – 34 </a:t>
                      </a:r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34,6 %</a:t>
                      </a:r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415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35 – 44</a:t>
                      </a:r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14,4 %</a:t>
                      </a:r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645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45 – 54 </a:t>
                      </a:r>
                    </a:p>
                    <a:p>
                      <a:endParaRPr lang="de-DE" dirty="0"/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8,9 % </a:t>
                      </a:r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264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/>
                        <a:t>Geschlecht</a:t>
                      </a:r>
                    </a:p>
                    <a:p>
                      <a:endParaRPr lang="de-DE" dirty="0"/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Frauen</a:t>
                      </a:r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64 %</a:t>
                      </a:r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714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Männer </a:t>
                      </a:r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35,9 % </a:t>
                      </a:r>
                    </a:p>
                    <a:p>
                      <a:endParaRPr lang="de-DE" dirty="0"/>
                    </a:p>
                  </a:txBody>
                  <a:tcPr marL="82434" marR="8243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03398"/>
                  </a:ext>
                </a:extLst>
              </a:tr>
            </a:tbl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0D1638-744F-26A8-1DDD-D0DF1ECD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57F558-EF5E-FEE6-F917-9E4299CDD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3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4A315-3AD1-DE83-2CBE-E0B365D2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1" y="548640"/>
            <a:ext cx="3700144" cy="1648943"/>
          </a:xfrm>
        </p:spPr>
        <p:txBody>
          <a:bodyPr anchor="t">
            <a:normAutofit/>
          </a:bodyPr>
          <a:lstStyle/>
          <a:p>
            <a:r>
              <a:rPr lang="de-DE" dirty="0"/>
              <a:t>Zielsetzung des Accounts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DCED4E-7246-9EB4-47F4-52865C7BB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316480"/>
            <a:ext cx="3553413" cy="4122420"/>
          </a:xfrm>
        </p:spPr>
        <p:txBody>
          <a:bodyPr>
            <a:normAutofit/>
          </a:bodyPr>
          <a:lstStyle/>
          <a:p>
            <a:r>
              <a:rPr lang="de-DE" sz="1800" dirty="0"/>
              <a:t>Reichweitenaufbau</a:t>
            </a:r>
          </a:p>
          <a:p>
            <a:r>
              <a:rPr lang="de-DE" sz="1800" dirty="0"/>
              <a:t>Marke sichtbarer machen </a:t>
            </a:r>
          </a:p>
          <a:p>
            <a:r>
              <a:rPr lang="de-DE" sz="1800" dirty="0"/>
              <a:t>Anlaufstelle für Nachrichten sein</a:t>
            </a:r>
          </a:p>
          <a:p>
            <a:r>
              <a:rPr lang="de-DE" sz="1800" dirty="0"/>
              <a:t>Einblicke in Redaktionsalltag erlauben </a:t>
            </a:r>
          </a:p>
          <a:p>
            <a:r>
              <a:rPr lang="de-DE" sz="1800" dirty="0"/>
              <a:t>Produkte verkaufen (Abo-Verkauf) </a:t>
            </a:r>
          </a:p>
          <a:p>
            <a:endParaRPr lang="de-DE" sz="1800" dirty="0">
              <a:effectLst/>
            </a:endParaRPr>
          </a:p>
          <a:p>
            <a:endParaRPr lang="de-DE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8109AA-4F55-151C-F1A0-4F46E301A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10. Oktober 2023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BA4665-7FAD-9985-8331-BFE853B9F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>
                <a:solidFill>
                  <a:srgbClr val="FFFFFF"/>
                </a:solidFill>
              </a:rPr>
              <a:t>Instagram für Medienhäuser: Die Strategie der Rheinpfalz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 descr="Börsenkennzahlen">
            <a:extLst>
              <a:ext uri="{FF2B5EF4-FFF2-40B4-BE49-F238E27FC236}">
                <a16:creationId xmlns:a16="http://schemas.microsoft.com/office/drawing/2014/main" id="{F534AD76-3A0F-6DC1-B00B-04A7A3BA3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6" r="13054" b="-1"/>
          <a:stretch/>
        </p:blipFill>
        <p:spPr>
          <a:xfrm>
            <a:off x="4752550" y="10"/>
            <a:ext cx="7439450" cy="61245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15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964F7F-29BF-4A93-B4BB-AB4B8CE4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548640"/>
            <a:ext cx="5723890" cy="1656080"/>
          </a:xfrm>
        </p:spPr>
        <p:txBody>
          <a:bodyPr anchor="t">
            <a:normAutofit/>
          </a:bodyPr>
          <a:lstStyle/>
          <a:p>
            <a:r>
              <a:rPr lang="de-DE" dirty="0"/>
              <a:t>Strategie für Instagram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1DA10F-C869-9078-F1AE-4473F6834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078355"/>
            <a:ext cx="4797183" cy="3906520"/>
          </a:xfrm>
        </p:spPr>
        <p:txBody>
          <a:bodyPr>
            <a:normAutofit/>
          </a:bodyPr>
          <a:lstStyle/>
          <a:p>
            <a:r>
              <a:rPr lang="de-DE" b="1" dirty="0"/>
              <a:t>Neues Layout mit klarer Struktur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dirty="0"/>
              <a:t>Leichte Abwandlungen je nach Posting-Typ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753082-7461-B949-4C3E-0E4C5E8C4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10. Oktober 2023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1D12B5-0AB6-4BA6-038E-0F65DC92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Instagram für Medienhäuser: Die Strategie der Rheinpfalz</a:t>
            </a:r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A29500-5060-7475-60A6-EC2C812A7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63" y="3089835"/>
            <a:ext cx="3456764" cy="289504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1" name="Grafik 10" descr="Ein Bild, das Text, Reifen, Rad, Autoreifen enthält.&#10;&#10;Automatisch generierte Beschreibung">
            <a:extLst>
              <a:ext uri="{FF2B5EF4-FFF2-40B4-BE49-F238E27FC236}">
                <a16:creationId xmlns:a16="http://schemas.microsoft.com/office/drawing/2014/main" id="{0E6FE82F-1A8B-920F-B1E0-F34BB603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138" y="169581"/>
            <a:ext cx="4210891" cy="422144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9" name="Grafik 8" descr="Ein Bild, das Text, Screenshot, Person, Design enthält.&#10;&#10;Automatisch generierte Beschreibung">
            <a:extLst>
              <a:ext uri="{FF2B5EF4-FFF2-40B4-BE49-F238E27FC236}">
                <a16:creationId xmlns:a16="http://schemas.microsoft.com/office/drawing/2014/main" id="{262E79AA-BB20-839E-C547-6F35D2095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520" y="3092207"/>
            <a:ext cx="2966840" cy="289266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60543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AAEAB1-3FD6-330D-4366-A2E3DC4EF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Strategie für Instagram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A5AF1A-80CE-C3B2-7BDB-AC4ECF499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6" y="2027629"/>
            <a:ext cx="5938836" cy="3965968"/>
          </a:xfrm>
        </p:spPr>
        <p:txBody>
          <a:bodyPr>
            <a:normAutofit/>
          </a:bodyPr>
          <a:lstStyle/>
          <a:p>
            <a:r>
              <a:rPr lang="de-DE" b="1" dirty="0"/>
              <a:t>Fokus im Feed </a:t>
            </a:r>
            <a:r>
              <a:rPr lang="de-DE" b="1" i="1" dirty="0"/>
              <a:t>nicht</a:t>
            </a:r>
            <a:r>
              <a:rPr lang="de-DE" b="1" dirty="0"/>
              <a:t> auf News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dirty="0"/>
              <a:t>„Zeitlosere Themen“ der </a:t>
            </a:r>
            <a:r>
              <a:rPr lang="de-DE" dirty="0" err="1"/>
              <a:t>Audiences</a:t>
            </a:r>
            <a:r>
              <a:rPr lang="de-DE" dirty="0"/>
              <a:t> und Podcast</a:t>
            </a:r>
          </a:p>
          <a:p>
            <a:r>
              <a:rPr lang="de-DE" b="1" dirty="0"/>
              <a:t>Eilmeldungen in Story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dirty="0"/>
              <a:t>Mit Link-Klicks zur Seite </a:t>
            </a:r>
          </a:p>
          <a:p>
            <a:r>
              <a:rPr lang="de-DE" b="1" dirty="0"/>
              <a:t>Umfragen in Story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dirty="0"/>
              <a:t>Bindung zu Followern stärken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4D957F-F0D0-EF87-C67A-1E09BEFA7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66A121-50F9-40A0-3048-AECF5E9BA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B7FA0CA-469F-F4B8-DC41-B081403FDE50}"/>
              </a:ext>
            </a:extLst>
          </p:cNvPr>
          <p:cNvSpPr txBox="1">
            <a:spLocks/>
          </p:cNvSpPr>
          <p:nvPr/>
        </p:nvSpPr>
        <p:spPr>
          <a:xfrm>
            <a:off x="4649597" y="3043272"/>
            <a:ext cx="7448550" cy="3124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Schwerpunkt auf Reels setzen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dirty="0"/>
              <a:t>Humor, Umfragen und „After-Movies“ </a:t>
            </a:r>
          </a:p>
          <a:p>
            <a:r>
              <a:rPr lang="de-DE" b="1" dirty="0"/>
              <a:t>Community Management als wichtiges Standbein stärken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dirty="0"/>
              <a:t>DMs beantworten, an Lokalredaktionen weiterleiten, etc.</a:t>
            </a:r>
          </a:p>
          <a:p>
            <a:r>
              <a:rPr lang="de-DE" b="1" dirty="0"/>
              <a:t>Hashtag-Strategie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de-DE" dirty="0"/>
              <a:t>Liste wird aktuell erstellt / erweitert / getestet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141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0D8EF-00BB-DB82-8CB2-914247AC8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Organisation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634CD1A-9766-29BC-50F1-BD8CD90D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0051" y="1503048"/>
            <a:ext cx="2009330" cy="801943"/>
          </a:xfrm>
        </p:spPr>
        <p:txBody>
          <a:bodyPr/>
          <a:lstStyle/>
          <a:p>
            <a:r>
              <a:rPr lang="de-DE" dirty="0"/>
              <a:t>Wer?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6108EB-540D-2536-9D1F-892E32ED6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5232" y="2304991"/>
            <a:ext cx="4544036" cy="3629084"/>
          </a:xfrm>
        </p:spPr>
        <p:txBody>
          <a:bodyPr/>
          <a:lstStyle/>
          <a:p>
            <a:r>
              <a:rPr lang="de-DE" b="1" dirty="0"/>
              <a:t>Eine </a:t>
            </a:r>
            <a:r>
              <a:rPr lang="de-DE" b="1" dirty="0" err="1"/>
              <a:t>Social</a:t>
            </a:r>
            <a:r>
              <a:rPr lang="de-DE" b="1" dirty="0"/>
              <a:t> Beauftragte</a:t>
            </a:r>
          </a:p>
          <a:p>
            <a:pPr lvl="1"/>
            <a:r>
              <a:rPr lang="de-DE" dirty="0"/>
              <a:t>Konzepte</a:t>
            </a:r>
          </a:p>
          <a:p>
            <a:pPr lvl="1"/>
            <a:r>
              <a:rPr lang="de-DE" dirty="0"/>
              <a:t>Posting-Plan</a:t>
            </a:r>
          </a:p>
          <a:p>
            <a:pPr lvl="1"/>
            <a:r>
              <a:rPr lang="de-DE" dirty="0"/>
              <a:t>Auswertungen </a:t>
            </a:r>
          </a:p>
          <a:p>
            <a:r>
              <a:rPr lang="de-DE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Melior"/>
              </a:rPr>
              <a:t>Content Development Team</a:t>
            </a:r>
          </a:p>
          <a:p>
            <a:pPr lvl="1"/>
            <a:r>
              <a:rPr lang="de-DE" dirty="0" err="1">
                <a:latin typeface="Arial" panose="020B0604020202020204" pitchFamily="34" charset="0"/>
                <a:ea typeface="Times New Roman" panose="02020603050405020304" pitchFamily="18" charset="0"/>
                <a:cs typeface="Melior"/>
              </a:rPr>
              <a:t>Audience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Melior"/>
              </a:rPr>
              <a:t>-Themen </a:t>
            </a:r>
            <a:endParaRPr lang="de-D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Melior"/>
            </a:endParaRPr>
          </a:p>
          <a:p>
            <a:r>
              <a:rPr lang="de-DE" b="1" dirty="0">
                <a:latin typeface="Arial" panose="020B0604020202020204" pitchFamily="34" charset="0"/>
                <a:ea typeface="Times New Roman" panose="02020603050405020304" pitchFamily="18" charset="0"/>
                <a:cs typeface="Melior"/>
              </a:rPr>
              <a:t>Kollegen der Lokalredaktionen </a:t>
            </a:r>
          </a:p>
          <a:p>
            <a:pPr lvl="1"/>
            <a:r>
              <a:rPr lang="de-D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Melior"/>
              </a:rPr>
              <a:t>Reels 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Melior"/>
              </a:rPr>
              <a:t>/ Ideen </a:t>
            </a:r>
            <a:endParaRPr lang="de-D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Melior"/>
            </a:endParaRP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228600" lvl="1" indent="0">
              <a:buNone/>
            </a:pP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59DB13-3AB7-267E-0C07-BC63AAE1F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65054" y="1745157"/>
            <a:ext cx="1148102" cy="559834"/>
          </a:xfrm>
        </p:spPr>
        <p:txBody>
          <a:bodyPr/>
          <a:lstStyle/>
          <a:p>
            <a:r>
              <a:rPr lang="de-DE" dirty="0"/>
              <a:t>Was?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37A744C8-56E0-65E2-E791-E391D67C83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71400" y="2304991"/>
            <a:ext cx="6135411" cy="3765089"/>
          </a:xfrm>
        </p:spPr>
        <p:txBody>
          <a:bodyPr/>
          <a:lstStyle/>
          <a:p>
            <a:r>
              <a:rPr lang="de-DE" dirty="0"/>
              <a:t>2 – 3 Dienste als CC (Content-Creator) in der Woche </a:t>
            </a:r>
          </a:p>
          <a:p>
            <a:pPr lvl="1"/>
            <a:r>
              <a:rPr lang="de-DE" dirty="0"/>
              <a:t>Schreiben von Reichweiten-Texten / Produktion Videos</a:t>
            </a:r>
          </a:p>
          <a:p>
            <a:pPr lvl="1"/>
            <a:r>
              <a:rPr lang="de-DE" dirty="0"/>
              <a:t>Organisation (Konzeption, Sendepläne, Layout)</a:t>
            </a:r>
          </a:p>
          <a:p>
            <a:pPr lvl="1"/>
            <a:r>
              <a:rPr lang="de-DE" dirty="0"/>
              <a:t>Betreuung </a:t>
            </a:r>
            <a:r>
              <a:rPr lang="de-DE" dirty="0" err="1"/>
              <a:t>Social</a:t>
            </a:r>
            <a:r>
              <a:rPr lang="de-DE" dirty="0"/>
              <a:t> (Community-Management)</a:t>
            </a:r>
          </a:p>
          <a:p>
            <a:r>
              <a:rPr lang="de-DE" dirty="0"/>
              <a:t>Vorplanen der eigenen Canvas / Videos / Stories</a:t>
            </a:r>
          </a:p>
          <a:p>
            <a:pPr lvl="1"/>
            <a:r>
              <a:rPr lang="de-DE" dirty="0"/>
              <a:t>3 – 4 Posts die Woche plus Stories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5DDA94-B8D6-C0DE-16FA-BA12849F7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7241C1-5E84-3E43-F368-AA1947FE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D667A-FA84-66C7-F247-AE384D47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Instagram-Story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23B832-8143-5FD0-017A-4D0430DF5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Inhalt: </a:t>
            </a:r>
          </a:p>
          <a:p>
            <a:r>
              <a:rPr lang="de-DE" dirty="0"/>
              <a:t>Bewerbung von Posts / Reels </a:t>
            </a:r>
          </a:p>
          <a:p>
            <a:r>
              <a:rPr lang="de-DE" dirty="0"/>
              <a:t>Umfragen</a:t>
            </a:r>
          </a:p>
          <a:p>
            <a:r>
              <a:rPr lang="de-DE" dirty="0"/>
              <a:t>Plusartikel mit Link-Klicks </a:t>
            </a:r>
          </a:p>
          <a:p>
            <a:r>
              <a:rPr lang="de-DE" dirty="0"/>
              <a:t>Eilmeldungen mit Link-Klicks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F86149-302E-1305-387A-E1A91B986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AB0D8C-9936-507C-1EB8-B0C24B5E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pic>
        <p:nvPicPr>
          <p:cNvPr id="9" name="Grafik 8" descr="Ein Bild, das Text, Screenshot, Handy, Design enthält.&#10;&#10;Automatisch generierte Beschreibung">
            <a:extLst>
              <a:ext uri="{FF2B5EF4-FFF2-40B4-BE49-F238E27FC236}">
                <a16:creationId xmlns:a16="http://schemas.microsoft.com/office/drawing/2014/main" id="{F58853E3-3206-308D-D42B-B41A6077F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" b="11752"/>
          <a:stretch/>
        </p:blipFill>
        <p:spPr>
          <a:xfrm>
            <a:off x="6096000" y="216176"/>
            <a:ext cx="3168763" cy="5742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Grafik 6" descr="Ein Bild, das Text, Screenshot, Menschliches Gesicht, Website enthält.&#10;&#10;Automatisch generierte Beschreibung">
            <a:extLst>
              <a:ext uri="{FF2B5EF4-FFF2-40B4-BE49-F238E27FC236}">
                <a16:creationId xmlns:a16="http://schemas.microsoft.com/office/drawing/2014/main" id="{F59C99DC-B000-4545-99A0-C4EB43106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14126"/>
          <a:stretch/>
        </p:blipFill>
        <p:spPr>
          <a:xfrm>
            <a:off x="8049813" y="544476"/>
            <a:ext cx="3168763" cy="55090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67252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50E163-DE0B-9583-95D4-61E908B6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 Oktober 2023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EF604EE-4C09-9A01-EDF9-9B2C17A2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Instagram für Medienhäuser: Die Strategie der Rheinpfalz</a:t>
            </a:r>
            <a:endParaRPr lang="en-US"/>
          </a:p>
        </p:txBody>
      </p:sp>
      <p:pic>
        <p:nvPicPr>
          <p:cNvPr id="18" name="Grafik 17" descr="Ein Bild, das Text, Baum, draußen, Schild enthält.&#10;&#10;Automatisch generierte Beschreibung">
            <a:extLst>
              <a:ext uri="{FF2B5EF4-FFF2-40B4-BE49-F238E27FC236}">
                <a16:creationId xmlns:a16="http://schemas.microsoft.com/office/drawing/2014/main" id="{3CFECDEF-3991-A85C-BEE9-8EE7357D3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58" y="1270613"/>
            <a:ext cx="4711307" cy="46649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 descr="Ein Bild, das Text, Screenshot, Pflanze, draußen enthält.&#10;&#10;Automatisch generierte Beschreibung">
            <a:extLst>
              <a:ext uri="{FF2B5EF4-FFF2-40B4-BE49-F238E27FC236}">
                <a16:creationId xmlns:a16="http://schemas.microsoft.com/office/drawing/2014/main" id="{47A8E05B-C1D4-190C-989C-3C66189CC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087" y="1270613"/>
            <a:ext cx="4726755" cy="466496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Ein Bild, das Text, Screenshot, Schrift, Webseite enthält.&#10;&#10;Automatisch generierte Beschreibung">
            <a:extLst>
              <a:ext uri="{FF2B5EF4-FFF2-40B4-BE49-F238E27FC236}">
                <a16:creationId xmlns:a16="http://schemas.microsoft.com/office/drawing/2014/main" id="{5447F2EF-ACF3-4B9E-17E1-D9675B8A9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60" y="2516029"/>
            <a:ext cx="2829056" cy="17496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E53104DD-DD21-73EC-1B0E-29D1CC9E61D3}"/>
              </a:ext>
            </a:extLst>
          </p:cNvPr>
          <p:cNvSpPr txBox="1">
            <a:spLocks/>
          </p:cNvSpPr>
          <p:nvPr/>
        </p:nvSpPr>
        <p:spPr>
          <a:xfrm>
            <a:off x="4980181" y="925843"/>
            <a:ext cx="2573957" cy="6874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Pfälzerwald-</a:t>
            </a:r>
            <a:r>
              <a:rPr lang="de-DE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Audience</a:t>
            </a:r>
            <a:endParaRPr lang="de-D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C0D73D8-5E05-7FB2-1D61-A17C6CAD7430}"/>
              </a:ext>
            </a:extLst>
          </p:cNvPr>
          <p:cNvSpPr txBox="1">
            <a:spLocks/>
          </p:cNvSpPr>
          <p:nvPr/>
        </p:nvSpPr>
        <p:spPr>
          <a:xfrm>
            <a:off x="480731" y="403015"/>
            <a:ext cx="4767841" cy="7583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Beiträge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B5DF2C06-6E76-0F18-9113-B4A11C7C0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96366" y="703238"/>
            <a:ext cx="3595634" cy="3728895"/>
          </a:xfrm>
        </p:spPr>
        <p:txBody>
          <a:bodyPr>
            <a:normAutofit/>
          </a:bodyPr>
          <a:lstStyle/>
          <a:p>
            <a:r>
              <a:rPr lang="de-DE" sz="2000" dirty="0"/>
              <a:t>Für Grafiken: </a:t>
            </a:r>
            <a:r>
              <a:rPr lang="de-DE" sz="2000" b="1" dirty="0" err="1"/>
              <a:t>Canva</a:t>
            </a:r>
            <a:r>
              <a:rPr lang="de-D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822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/>
    </p:bldLst>
  </p:timing>
</p:sld>
</file>

<file path=ppt/theme/theme1.xml><?xml version="1.0" encoding="utf-8"?>
<a:theme xmlns:a="http://schemas.openxmlformats.org/drawingml/2006/main" name="Katalog">
  <a:themeElements>
    <a:clrScheme name="Katalog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Katalog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talog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565</Words>
  <Application>Microsoft Office PowerPoint</Application>
  <PresentationFormat>Breitbild</PresentationFormat>
  <Paragraphs>148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Gill Sans MT</vt:lpstr>
      <vt:lpstr>Wingdings</vt:lpstr>
      <vt:lpstr>Katalog</vt:lpstr>
      <vt:lpstr>Die RHEINPFALZ auf  Instagram </vt:lpstr>
      <vt:lpstr>Die RHEINPFALZ auf Instagram in Zahlen </vt:lpstr>
      <vt:lpstr>Die RHEINPFALZ auf Instagram in Zahlen  </vt:lpstr>
      <vt:lpstr>Zielsetzung des Accounts </vt:lpstr>
      <vt:lpstr>Strategie für Instagram </vt:lpstr>
      <vt:lpstr>Strategie für Instagram </vt:lpstr>
      <vt:lpstr>Organisation</vt:lpstr>
      <vt:lpstr>Instagram-Story </vt:lpstr>
      <vt:lpstr>PowerPoint-Präsentation</vt:lpstr>
      <vt:lpstr>PowerPoint-Präsentation</vt:lpstr>
      <vt:lpstr>PowerPoint-Präsentation</vt:lpstr>
      <vt:lpstr>RHEINPFALZ-Reels </vt:lpstr>
      <vt:lpstr>RHEINPFALZ-Reels </vt:lpstr>
      <vt:lpstr>Beispiele Videos </vt:lpstr>
      <vt:lpstr>Beispiele Videos </vt:lpstr>
      <vt:lpstr>Danke fürs Zuhören ♥</vt:lpstr>
    </vt:vector>
  </TitlesOfParts>
  <Company>Rheinpfalz Verlag und Druckerei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RHEINPFALZ auf  Instagram </dc:title>
  <dc:creator>Ruiz, Elisia</dc:creator>
  <cp:lastModifiedBy>Ruiz, Elisia</cp:lastModifiedBy>
  <cp:revision>12</cp:revision>
  <dcterms:created xsi:type="dcterms:W3CDTF">2023-09-25T14:16:49Z</dcterms:created>
  <dcterms:modified xsi:type="dcterms:W3CDTF">2023-10-10T11:25:48Z</dcterms:modified>
</cp:coreProperties>
</file>